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6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5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2021/6/26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8A06768-5751-4F86-A7D2-1E34760EE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" y="0"/>
            <a:ext cx="7199376" cy="719937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9C92989-81A1-4C50-9148-8F2AB346B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899" y="0"/>
            <a:ext cx="7199376" cy="719937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A2AC6C2-7FA2-49CD-B7F7-7A9DDF3A6DBB}"/>
              </a:ext>
            </a:extLst>
          </p:cNvPr>
          <p:cNvSpPr txBox="1"/>
          <p:nvPr/>
        </p:nvSpPr>
        <p:spPr>
          <a:xfrm>
            <a:off x="1041903" y="334535"/>
            <a:ext cx="51090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>
                <a:solidFill>
                  <a:schemeClr val="bg1"/>
                </a:solidFill>
              </a:rPr>
              <a:t>我颜色和</a:t>
            </a:r>
            <a:r>
              <a:rPr lang="zh-CN" altLang="en-US" sz="4800">
                <a:solidFill>
                  <a:srgbClr val="FFCD00"/>
                </a:solidFill>
              </a:rPr>
              <a:t>蜂蜜</a:t>
            </a:r>
            <a:r>
              <a:rPr lang="zh-CN" altLang="en-US" sz="4800">
                <a:solidFill>
                  <a:schemeClr val="bg1"/>
                </a:solidFill>
              </a:rPr>
              <a:t>一样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358DE6-BC76-49FD-B714-E45D81C6948E}"/>
              </a:ext>
            </a:extLst>
          </p:cNvPr>
          <p:cNvSpPr txBox="1"/>
          <p:nvPr/>
        </p:nvSpPr>
        <p:spPr>
          <a:xfrm>
            <a:off x="596333" y="6701883"/>
            <a:ext cx="600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800"/>
              <a:t>Caroline Faysse • Maïmouna Jallow • Charné Casey</a:t>
            </a:r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804453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0700E2B-8744-4224-90C9-1506B9549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34ECAB3-C218-4637-A6CF-6BE4AB546F1B}"/>
              </a:ext>
            </a:extLst>
          </p:cNvPr>
          <p:cNvSpPr txBox="1"/>
          <p:nvPr/>
        </p:nvSpPr>
        <p:spPr>
          <a:xfrm>
            <a:off x="1926931" y="1929161"/>
            <a:ext cx="3570208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“为什么你不像他们？”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BBA36F-5FA3-4A45-AABA-99A12424DF15}"/>
              </a:ext>
            </a:extLst>
          </p:cNvPr>
          <p:cNvSpPr txBox="1"/>
          <p:nvPr/>
        </p:nvSpPr>
        <p:spPr>
          <a:xfrm>
            <a:off x="1515245" y="3600450"/>
            <a:ext cx="4393580" cy="1135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“因为我颜色和蜂蜜一样。</a:t>
            </a:r>
            <a:endParaRPr lang="en-US" altLang="zh-CN" sz="2400">
              <a:latin typeface="+mj-ea"/>
              <a:ea typeface="+mj-ea"/>
            </a:endParaRPr>
          </a:p>
          <a:p>
            <a:pPr algn="dist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而且我看起来像美丽的夕阳。”</a:t>
            </a:r>
          </a:p>
        </p:txBody>
      </p:sp>
    </p:spTree>
    <p:extLst>
      <p:ext uri="{BB962C8B-B14F-4D97-AF65-F5344CB8AC3E}">
        <p14:creationId xmlns:p14="http://schemas.microsoft.com/office/powerpoint/2010/main" val="717713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63C5F11-1B81-4414-A8B6-1337D59926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B4F9262-C4BF-4C98-ACB9-432057021526}"/>
              </a:ext>
            </a:extLst>
          </p:cNvPr>
          <p:cNvSpPr txBox="1"/>
          <p:nvPr/>
        </p:nvSpPr>
        <p:spPr>
          <a:xfrm>
            <a:off x="8854068" y="1594625"/>
            <a:ext cx="4895385" cy="2243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“但是你爸爸就像夜晚一样黑。”店里的女人说。</a:t>
            </a:r>
          </a:p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“而你妈妈就像书中的空页一样白。</a:t>
            </a:r>
            <a:r>
              <a:rPr lang="en-US" altLang="zh-CN" sz="2400">
                <a:latin typeface="+mj-ea"/>
                <a:ea typeface="+mj-ea"/>
              </a:rPr>
              <a:t>”</a:t>
            </a:r>
            <a:r>
              <a:rPr lang="zh-CN" altLang="en-US" sz="2400">
                <a:latin typeface="+mj-ea"/>
                <a:ea typeface="+mj-ea"/>
              </a:rPr>
              <a:t>公园里的男人说。</a:t>
            </a:r>
          </a:p>
        </p:txBody>
      </p:sp>
    </p:spTree>
    <p:extLst>
      <p:ext uri="{BB962C8B-B14F-4D97-AF65-F5344CB8AC3E}">
        <p14:creationId xmlns:p14="http://schemas.microsoft.com/office/powerpoint/2010/main" val="576989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AFBF33-31B6-428A-8145-DDE162A16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0B7BA4A-155D-4615-AF6A-67C58C7CA987}"/>
              </a:ext>
            </a:extLst>
          </p:cNvPr>
          <p:cNvSpPr txBox="1"/>
          <p:nvPr/>
        </p:nvSpPr>
        <p:spPr>
          <a:xfrm>
            <a:off x="1338146" y="3309825"/>
            <a:ext cx="4801314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“为什么你看起来那么不一样？”</a:t>
            </a:r>
          </a:p>
        </p:txBody>
      </p:sp>
    </p:spTree>
    <p:extLst>
      <p:ext uri="{BB962C8B-B14F-4D97-AF65-F5344CB8AC3E}">
        <p14:creationId xmlns:p14="http://schemas.microsoft.com/office/powerpoint/2010/main" val="1874725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99ED4A2-3C1A-4A0C-850F-8E9A71B19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793EDE1-3EFF-4FA6-8139-E169D626DAFD}"/>
              </a:ext>
            </a:extLst>
          </p:cNvPr>
          <p:cNvSpPr txBox="1"/>
          <p:nvPr/>
        </p:nvSpPr>
        <p:spPr>
          <a:xfrm>
            <a:off x="8151400" y="2070316"/>
            <a:ext cx="5529875" cy="3351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第二天，我把一条发巾裹在头上，像妈妈那样把发巾和头发甩来甩去。</a:t>
            </a:r>
            <a:endParaRPr lang="en-US" altLang="zh-CN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endParaRPr lang="zh-CN" altLang="en-US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>
                <a:latin typeface="+mj-ea"/>
                <a:ea typeface="+mj-ea"/>
              </a:rPr>
              <a:t>“</a:t>
            </a:r>
            <a:r>
              <a:rPr lang="zh-CN" altLang="en-US" sz="2400">
                <a:latin typeface="+mj-ea"/>
                <a:ea typeface="+mj-ea"/>
              </a:rPr>
              <a:t>她是你阿姨吗？</a:t>
            </a:r>
            <a:r>
              <a:rPr lang="en-US" altLang="zh-CN" sz="2400">
                <a:latin typeface="+mj-ea"/>
                <a:ea typeface="+mj-ea"/>
              </a:rPr>
              <a:t>"</a:t>
            </a:r>
            <a:r>
              <a:rPr lang="zh-CN" altLang="en-US" sz="2400">
                <a:latin typeface="+mj-ea"/>
                <a:ea typeface="+mj-ea"/>
              </a:rPr>
              <a:t>店里的女人问道。</a:t>
            </a:r>
            <a:endParaRPr lang="en-US" altLang="zh-CN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endParaRPr lang="zh-CN" altLang="en-US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“不，她是我妈妈！”</a:t>
            </a:r>
          </a:p>
        </p:txBody>
      </p:sp>
    </p:spTree>
    <p:extLst>
      <p:ext uri="{BB962C8B-B14F-4D97-AF65-F5344CB8AC3E}">
        <p14:creationId xmlns:p14="http://schemas.microsoft.com/office/powerpoint/2010/main" val="1953400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9B1BCCC-DF93-42B1-B7CC-C4324417A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5D775A8-A052-4A8C-A298-9ADA727BFE85}"/>
              </a:ext>
            </a:extLst>
          </p:cNvPr>
          <p:cNvSpPr txBox="1"/>
          <p:nvPr/>
        </p:nvSpPr>
        <p:spPr>
          <a:xfrm>
            <a:off x="914400" y="334536"/>
            <a:ext cx="4427034" cy="1135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我跑回家，拿了一些黑色颜料。我把它们涂在脸上。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3B0EE51-F88B-49E0-B683-AE712D9FA29D}"/>
              </a:ext>
            </a:extLst>
          </p:cNvPr>
          <p:cNvSpPr txBox="1"/>
          <p:nvPr/>
        </p:nvSpPr>
        <p:spPr>
          <a:xfrm>
            <a:off x="7352254" y="524108"/>
            <a:ext cx="5559164" cy="1135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>
                <a:latin typeface="+mj-ea"/>
                <a:ea typeface="+mj-ea"/>
              </a:rPr>
              <a:t>“</a:t>
            </a:r>
            <a:r>
              <a:rPr lang="zh-CN" altLang="en-US" sz="2400">
                <a:latin typeface="+mj-ea"/>
                <a:ea typeface="+mj-ea"/>
              </a:rPr>
              <a:t>脸上的绘画不错！</a:t>
            </a:r>
            <a:r>
              <a:rPr lang="en-US" altLang="zh-CN" sz="2400">
                <a:latin typeface="+mj-ea"/>
                <a:ea typeface="+mj-ea"/>
              </a:rPr>
              <a:t>”</a:t>
            </a:r>
            <a:r>
              <a:rPr lang="zh-CN" altLang="en-US" sz="2400">
                <a:latin typeface="+mj-ea"/>
                <a:ea typeface="+mj-ea"/>
              </a:rPr>
              <a:t>公园里的男人说。他指着爸爸问道：</a:t>
            </a:r>
            <a:r>
              <a:rPr lang="en-US" altLang="zh-CN" sz="2400">
                <a:latin typeface="+mj-ea"/>
                <a:ea typeface="+mj-ea"/>
              </a:rPr>
              <a:t>“</a:t>
            </a:r>
            <a:r>
              <a:rPr lang="zh-CN" altLang="en-US" sz="2400">
                <a:latin typeface="+mj-ea"/>
                <a:ea typeface="+mj-ea"/>
              </a:rPr>
              <a:t>他是你老师吗？”</a:t>
            </a:r>
            <a:endParaRPr lang="en-US" altLang="zh-CN" sz="2400"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AF669C5-640A-4AFD-B5F2-2D8A8DC4AE8D}"/>
              </a:ext>
            </a:extLst>
          </p:cNvPr>
          <p:cNvSpPr txBox="1"/>
          <p:nvPr/>
        </p:nvSpPr>
        <p:spPr>
          <a:xfrm>
            <a:off x="10526752" y="5341434"/>
            <a:ext cx="3570208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我的眼泪将颜料冲花了。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7E4D525-8305-4528-B041-3D2E66EFD44F}"/>
              </a:ext>
            </a:extLst>
          </p:cNvPr>
          <p:cNvSpPr txBox="1"/>
          <p:nvPr/>
        </p:nvSpPr>
        <p:spPr>
          <a:xfrm>
            <a:off x="8341111" y="3416048"/>
            <a:ext cx="3262432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“不，他是我爸爸！”</a:t>
            </a:r>
          </a:p>
        </p:txBody>
      </p:sp>
    </p:spTree>
    <p:extLst>
      <p:ext uri="{BB962C8B-B14F-4D97-AF65-F5344CB8AC3E}">
        <p14:creationId xmlns:p14="http://schemas.microsoft.com/office/powerpoint/2010/main" val="3584892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84F0118-B5C1-482F-B826-787B99D7B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A5E5026-27F7-4293-ABFE-1DC8FA807DCC}"/>
              </a:ext>
            </a:extLst>
          </p:cNvPr>
          <p:cNvSpPr txBox="1"/>
          <p:nvPr/>
        </p:nvSpPr>
        <p:spPr>
          <a:xfrm>
            <a:off x="3791417" y="1204332"/>
            <a:ext cx="2642838" cy="11352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“为什么我不像你们，妈妈爸爸？”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13CA85D-017C-41DE-8A15-5EB1EB8377F5}"/>
              </a:ext>
            </a:extLst>
          </p:cNvPr>
          <p:cNvSpPr txBox="1"/>
          <p:nvPr/>
        </p:nvSpPr>
        <p:spPr>
          <a:xfrm>
            <a:off x="7196137" y="663960"/>
            <a:ext cx="5635177" cy="3351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“阿曼达，笑一个，就像你爸爸一样。”</a:t>
            </a:r>
            <a:endParaRPr lang="en-US" altLang="zh-CN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endParaRPr lang="en-US" altLang="zh-CN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“我不想笑。”</a:t>
            </a:r>
            <a:endParaRPr lang="en-US" altLang="zh-CN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endParaRPr lang="zh-CN" altLang="en-US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“来吧，阿曼达，看看你的酒窝。它很漂亮，就像你妈妈的一样！”</a:t>
            </a:r>
          </a:p>
        </p:txBody>
      </p:sp>
    </p:spTree>
    <p:extLst>
      <p:ext uri="{BB962C8B-B14F-4D97-AF65-F5344CB8AC3E}">
        <p14:creationId xmlns:p14="http://schemas.microsoft.com/office/powerpoint/2010/main" val="470260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81B9BDA-5000-44A6-8566-EF7C280C2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6F0465B-8E57-4E1F-B402-66C13A0B974B}"/>
              </a:ext>
            </a:extLst>
          </p:cNvPr>
          <p:cNvSpPr txBox="1"/>
          <p:nvPr/>
        </p:nvSpPr>
        <p:spPr>
          <a:xfrm>
            <a:off x="802888" y="1647832"/>
            <a:ext cx="5754028" cy="3905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妈妈和爸爸让我笑了。我也让他们笑了</a:t>
            </a:r>
            <a:r>
              <a:rPr lang="en-US" altLang="zh-CN" sz="2400">
                <a:latin typeface="+mj-ea"/>
                <a:ea typeface="+mj-ea"/>
              </a:rPr>
              <a:t>!</a:t>
            </a:r>
          </a:p>
          <a:p>
            <a:pPr algn="l">
              <a:lnSpc>
                <a:spcPct val="150000"/>
              </a:lnSpc>
            </a:pPr>
            <a:endParaRPr lang="en-US" altLang="zh-CN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“看！”</a:t>
            </a:r>
            <a:r>
              <a:rPr lang="en-US" altLang="zh-CN" sz="2400">
                <a:latin typeface="+mj-ea"/>
                <a:ea typeface="+mj-ea"/>
              </a:rPr>
              <a:t> </a:t>
            </a:r>
            <a:r>
              <a:rPr lang="zh-CN" altLang="en-US" sz="2400">
                <a:latin typeface="+mj-ea"/>
                <a:ea typeface="+mj-ea"/>
              </a:rPr>
              <a:t>我说：“我的牙齿是白色的，就像你们的一样。”</a:t>
            </a:r>
            <a:endParaRPr lang="en-US" altLang="zh-CN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endParaRPr lang="en-US" altLang="zh-CN" sz="2400">
              <a:latin typeface="+mj-ea"/>
              <a:ea typeface="+mj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“是的，还有你的心是红色的，就像我们的一样。”</a:t>
            </a:r>
          </a:p>
        </p:txBody>
      </p:sp>
    </p:spTree>
    <p:extLst>
      <p:ext uri="{BB962C8B-B14F-4D97-AF65-F5344CB8AC3E}">
        <p14:creationId xmlns:p14="http://schemas.microsoft.com/office/powerpoint/2010/main" val="1830199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71007D9-3FEE-4DF3-8947-EF41991D3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176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CDDD310-82CA-401B-AB2E-EE3835A99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1524"/>
            <a:ext cx="7199376" cy="7199376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6A903C86-40D6-4F26-96D7-8544E837C0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" y="0"/>
            <a:ext cx="7199376" cy="719937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1FACCF5-C6AA-4D74-AFB9-3A399506536C}"/>
              </a:ext>
            </a:extLst>
          </p:cNvPr>
          <p:cNvSpPr txBox="1"/>
          <p:nvPr/>
        </p:nvSpPr>
        <p:spPr>
          <a:xfrm>
            <a:off x="8241278" y="791736"/>
            <a:ext cx="51090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/>
              <a:t>我颜色和蜂蜜一样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E7063EA-B5E9-448C-B95C-B7CD57DEAB7A}"/>
              </a:ext>
            </a:extLst>
          </p:cNvPr>
          <p:cNvSpPr txBox="1"/>
          <p:nvPr/>
        </p:nvSpPr>
        <p:spPr>
          <a:xfrm>
            <a:off x="9934050" y="24129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246D2A6-78C9-439F-AD21-FEE730313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98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D1A38D7-4438-4F97-AB87-5942D4FBC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CDDF95C-7C00-4F97-8050-B43921860C4A}"/>
              </a:ext>
            </a:extLst>
          </p:cNvPr>
          <p:cNvSpPr txBox="1"/>
          <p:nvPr/>
        </p:nvSpPr>
        <p:spPr>
          <a:xfrm>
            <a:off x="8241278" y="791736"/>
            <a:ext cx="51090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/>
              <a:t>我颜色和蜂蜜一样</a:t>
            </a:r>
          </a:p>
        </p:txBody>
      </p:sp>
    </p:spTree>
    <p:extLst>
      <p:ext uri="{BB962C8B-B14F-4D97-AF65-F5344CB8AC3E}">
        <p14:creationId xmlns:p14="http://schemas.microsoft.com/office/powerpoint/2010/main" val="2144411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C8B58AD-8A48-4184-A68A-E711C12061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B97DF83-7ACE-4CE9-89B9-534D192AE36A}"/>
              </a:ext>
            </a:extLst>
          </p:cNvPr>
          <p:cNvSpPr txBox="1"/>
          <p:nvPr/>
        </p:nvSpPr>
        <p:spPr>
          <a:xfrm>
            <a:off x="8363415" y="2478828"/>
            <a:ext cx="4855721" cy="2243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我叫阿曼达。我和妈妈、爸爸以及小狗波尔莎住在一起。</a:t>
            </a:r>
          </a:p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我爸爸说我颜色和蜂蜜一样。</a:t>
            </a:r>
          </a:p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我妈妈说我看起来像美丽的夕阳。</a:t>
            </a:r>
          </a:p>
        </p:txBody>
      </p:sp>
    </p:spTree>
    <p:extLst>
      <p:ext uri="{BB962C8B-B14F-4D97-AF65-F5344CB8AC3E}">
        <p14:creationId xmlns:p14="http://schemas.microsoft.com/office/powerpoint/2010/main" val="4015360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B68BC09-B3D5-4D17-8BB6-09C5B6D2D5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AAE61A0-252F-44B1-ADF7-6EBA3F22013E}"/>
              </a:ext>
            </a:extLst>
          </p:cNvPr>
          <p:cNvSpPr txBox="1"/>
          <p:nvPr/>
        </p:nvSpPr>
        <p:spPr>
          <a:xfrm>
            <a:off x="8664498" y="2921620"/>
            <a:ext cx="4599336" cy="11352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但我和他们说的都不像。</a:t>
            </a:r>
          </a:p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不过波尔莎是棕色的，和我一样</a:t>
            </a:r>
            <a:r>
              <a:rPr lang="en-US" altLang="zh-CN" sz="2400">
                <a:latin typeface="+mj-ea"/>
                <a:ea typeface="+mj-ea"/>
              </a:rPr>
              <a:t>!</a:t>
            </a:r>
            <a:endParaRPr lang="zh-CN" altLang="en-US" sz="240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16363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597E0C7-62E7-418E-B807-43C8A69803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69ACCDD-D150-4C67-A7A3-44D83129790B}"/>
              </a:ext>
            </a:extLst>
          </p:cNvPr>
          <p:cNvSpPr txBox="1"/>
          <p:nvPr/>
        </p:nvSpPr>
        <p:spPr>
          <a:xfrm>
            <a:off x="7471317" y="3724507"/>
            <a:ext cx="3233853" cy="1689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当我们出去时，人们盯着我们，或者问我们很多问题。</a:t>
            </a:r>
          </a:p>
        </p:txBody>
      </p:sp>
    </p:spTree>
    <p:extLst>
      <p:ext uri="{BB962C8B-B14F-4D97-AF65-F5344CB8AC3E}">
        <p14:creationId xmlns:p14="http://schemas.microsoft.com/office/powerpoint/2010/main" val="78522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9AF4FF9-A78C-4DBE-870B-52B6EAA6F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9179882-4685-4985-9544-BC0373FD6F63}"/>
              </a:ext>
            </a:extLst>
          </p:cNvPr>
          <p:cNvSpPr txBox="1"/>
          <p:nvPr/>
        </p:nvSpPr>
        <p:spPr>
          <a:xfrm>
            <a:off x="814039" y="635620"/>
            <a:ext cx="5485797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“她是你阿姨吗？” 店里的女人问道。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3EB590-49A9-4B72-B1E3-802634FFC035}"/>
              </a:ext>
            </a:extLst>
          </p:cNvPr>
          <p:cNvSpPr txBox="1"/>
          <p:nvPr/>
        </p:nvSpPr>
        <p:spPr>
          <a:xfrm>
            <a:off x="8051179" y="1550712"/>
            <a:ext cx="3958684" cy="3766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3800"/>
              <a:t>“不！</a:t>
            </a:r>
            <a:endParaRPr lang="en-US" altLang="zh-CN" sz="13800"/>
          </a:p>
          <a:p>
            <a:pPr algn="r">
              <a:lnSpc>
                <a:spcPct val="150000"/>
              </a:lnSpc>
            </a:pPr>
            <a:r>
              <a:rPr lang="zh-CN" altLang="en-US" sz="2400"/>
              <a:t>她是我妈妈。”</a:t>
            </a:r>
          </a:p>
        </p:txBody>
      </p:sp>
    </p:spTree>
    <p:extLst>
      <p:ext uri="{BB962C8B-B14F-4D97-AF65-F5344CB8AC3E}">
        <p14:creationId xmlns:p14="http://schemas.microsoft.com/office/powerpoint/2010/main" val="2595212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9E644E0-7E91-41A6-8D11-19E0DA9C7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"/>
            <a:ext cx="14392275" cy="719613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95BC322-DADF-48A6-9F82-EC28CF1A4030}"/>
              </a:ext>
            </a:extLst>
          </p:cNvPr>
          <p:cNvSpPr txBox="1"/>
          <p:nvPr/>
        </p:nvSpPr>
        <p:spPr>
          <a:xfrm>
            <a:off x="624468" y="947854"/>
            <a:ext cx="5724644" cy="58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>
                <a:latin typeface="+mj-ea"/>
                <a:ea typeface="+mj-ea"/>
              </a:rPr>
              <a:t>“他是你老师吗？”公园里的男人问道。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E943A1-E523-44E0-BFBF-BA74D3C3C60C}"/>
              </a:ext>
            </a:extLst>
          </p:cNvPr>
          <p:cNvSpPr txBox="1"/>
          <p:nvPr/>
        </p:nvSpPr>
        <p:spPr>
          <a:xfrm>
            <a:off x="8051179" y="1550712"/>
            <a:ext cx="3958684" cy="3766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3800"/>
              <a:t>“不！</a:t>
            </a:r>
            <a:endParaRPr lang="en-US" altLang="zh-CN" sz="13800"/>
          </a:p>
          <a:p>
            <a:pPr algn="r">
              <a:lnSpc>
                <a:spcPct val="150000"/>
              </a:lnSpc>
            </a:pPr>
            <a:r>
              <a:rPr lang="zh-CN" altLang="en-US" sz="2400"/>
              <a:t>他是我爸爸。”</a:t>
            </a:r>
          </a:p>
        </p:txBody>
      </p:sp>
    </p:spTree>
    <p:extLst>
      <p:ext uri="{BB962C8B-B14F-4D97-AF65-F5344CB8AC3E}">
        <p14:creationId xmlns:p14="http://schemas.microsoft.com/office/powerpoint/2010/main" val="2035846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lnSpc>
            <a:spcPct val="150000"/>
          </a:lnSpc>
          <a:defRPr sz="2400" smtClean="0">
            <a:latin typeface="+mj-ea"/>
            <a:ea typeface="+mj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436</Words>
  <Application>Microsoft Office PowerPoint</Application>
  <PresentationFormat>自定义</PresentationFormat>
  <Paragraphs>43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0" baseType="lpstr"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hyf</cp:lastModifiedBy>
  <cp:revision>77</cp:revision>
  <dcterms:created xsi:type="dcterms:W3CDTF">2021-03-14T02:42:17Z</dcterms:created>
  <dcterms:modified xsi:type="dcterms:W3CDTF">2021-06-26T07:08:00Z</dcterms:modified>
</cp:coreProperties>
</file>

<file path=docProps/thumbnail.jpeg>
</file>